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3" r:id="rId2"/>
    <p:sldId id="267" r:id="rId3"/>
    <p:sldId id="264" r:id="rId4"/>
    <p:sldId id="265" r:id="rId5"/>
    <p:sldId id="269" r:id="rId6"/>
    <p:sldId id="266" r:id="rId7"/>
    <p:sldId id="260" r:id="rId8"/>
    <p:sldId id="270" r:id="rId9"/>
    <p:sldId id="271" r:id="rId10"/>
    <p:sldId id="272" r:id="rId11"/>
    <p:sldId id="258" r:id="rId12"/>
    <p:sldId id="273" r:id="rId13"/>
    <p:sldId id="275" r:id="rId14"/>
    <p:sldId id="274" r:id="rId15"/>
    <p:sldId id="276" r:id="rId16"/>
    <p:sldId id="259" r:id="rId17"/>
    <p:sldId id="277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008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6305A-061C-4232-9CB0-C2E67FB92F09}" type="datetimeFigureOut">
              <a:rPr lang="fr-BE" smtClean="0"/>
              <a:t>4/11/2014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49FED-2B66-4016-9F95-A427905D8E9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08933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9FED-2B66-4016-9F95-A427905D8E9D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7948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9FED-2B66-4016-9F95-A427905D8E9D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7948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9FED-2B66-4016-9F95-A427905D8E9D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9341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9FED-2B66-4016-9F95-A427905D8E9D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7948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9FED-2B66-4016-9F95-A427905D8E9D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7948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9FED-2B66-4016-9F95-A427905D8E9D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7948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9FED-2B66-4016-9F95-A427905D8E9D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7948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9FED-2B66-4016-9F95-A427905D8E9D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5091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9FED-2B66-4016-9F95-A427905D8E9D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7948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9FED-2B66-4016-9F95-A427905D8E9D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7948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9FED-2B66-4016-9F95-A427905D8E9D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7948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9FED-2B66-4016-9F95-A427905D8E9D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7948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9FED-2B66-4016-9F95-A427905D8E9D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7948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9FED-2B66-4016-9F95-A427905D8E9D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7948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9FED-2B66-4016-9F95-A427905D8E9D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7948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9FED-2B66-4016-9F95-A427905D8E9D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7948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9FED-2B66-4016-9F95-A427905D8E9D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7948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254D-6ED7-4508-AF48-1FC24BC97552}" type="datetimeFigureOut">
              <a:rPr lang="fr-BE" smtClean="0"/>
              <a:t>4/11/2014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661ED-EC76-481C-8B82-1090039E4D1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00982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254D-6ED7-4508-AF48-1FC24BC97552}" type="datetimeFigureOut">
              <a:rPr lang="fr-BE" smtClean="0"/>
              <a:t>4/11/2014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661ED-EC76-481C-8B82-1090039E4D1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53596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254D-6ED7-4508-AF48-1FC24BC97552}" type="datetimeFigureOut">
              <a:rPr lang="fr-BE" smtClean="0"/>
              <a:t>4/11/2014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661ED-EC76-481C-8B82-1090039E4D1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8469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254D-6ED7-4508-AF48-1FC24BC97552}" type="datetimeFigureOut">
              <a:rPr lang="fr-BE" smtClean="0"/>
              <a:t>4/11/2014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661ED-EC76-481C-8B82-1090039E4D1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43878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254D-6ED7-4508-AF48-1FC24BC97552}" type="datetimeFigureOut">
              <a:rPr lang="fr-BE" smtClean="0"/>
              <a:t>4/11/2014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661ED-EC76-481C-8B82-1090039E4D1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1373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254D-6ED7-4508-AF48-1FC24BC97552}" type="datetimeFigureOut">
              <a:rPr lang="fr-BE" smtClean="0"/>
              <a:t>4/11/2014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661ED-EC76-481C-8B82-1090039E4D1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85250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254D-6ED7-4508-AF48-1FC24BC97552}" type="datetimeFigureOut">
              <a:rPr lang="fr-BE" smtClean="0"/>
              <a:t>4/11/2014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661ED-EC76-481C-8B82-1090039E4D1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51319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254D-6ED7-4508-AF48-1FC24BC97552}" type="datetimeFigureOut">
              <a:rPr lang="fr-BE" smtClean="0"/>
              <a:t>4/11/2014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661ED-EC76-481C-8B82-1090039E4D1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1586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254D-6ED7-4508-AF48-1FC24BC97552}" type="datetimeFigureOut">
              <a:rPr lang="fr-BE" smtClean="0"/>
              <a:t>4/11/2014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661ED-EC76-481C-8B82-1090039E4D1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5032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254D-6ED7-4508-AF48-1FC24BC97552}" type="datetimeFigureOut">
              <a:rPr lang="fr-BE" smtClean="0"/>
              <a:t>4/11/2014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661ED-EC76-481C-8B82-1090039E4D1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4755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254D-6ED7-4508-AF48-1FC24BC97552}" type="datetimeFigureOut">
              <a:rPr lang="fr-BE" smtClean="0"/>
              <a:t>4/11/2014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661ED-EC76-481C-8B82-1090039E4D1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1270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0254D-6ED7-4508-AF48-1FC24BC97552}" type="datetimeFigureOut">
              <a:rPr lang="fr-BE" smtClean="0"/>
              <a:t>4/11/2014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661ED-EC76-481C-8B82-1090039E4D1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10776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image" Target="../media/image24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BE" sz="3300" b="1" dirty="0" smtClean="0"/>
              <a:t/>
            </a:r>
            <a:br>
              <a:rPr lang="fr-BE" sz="3300" b="1" dirty="0" smtClean="0"/>
            </a:b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BE" sz="4000" b="1" dirty="0" smtClean="0">
                <a:solidFill>
                  <a:srgbClr val="FF0000"/>
                </a:solidFill>
              </a:rPr>
              <a:t>Qui </a:t>
            </a:r>
            <a:r>
              <a:rPr lang="fr-BE" sz="4000" b="1" dirty="0">
                <a:solidFill>
                  <a:srgbClr val="FF0000"/>
                </a:solidFill>
              </a:rPr>
              <a:t>connait </a:t>
            </a:r>
            <a:r>
              <a:rPr lang="fr-BE" sz="4000" b="1" dirty="0" smtClean="0">
                <a:solidFill>
                  <a:srgbClr val="FF0000"/>
                </a:solidFill>
              </a:rPr>
              <a:t>Pablo Picasso</a:t>
            </a:r>
            <a:r>
              <a:rPr lang="fr-BE" sz="4000" b="1" dirty="0">
                <a:solidFill>
                  <a:srgbClr val="FF0000"/>
                </a:solidFill>
              </a:rPr>
              <a:t> </a:t>
            </a:r>
            <a:r>
              <a:rPr lang="fr-BE" sz="4000" b="1" dirty="0" smtClean="0">
                <a:solidFill>
                  <a:srgbClr val="FF0000"/>
                </a:solidFill>
              </a:rPr>
              <a:t>?</a:t>
            </a:r>
            <a:endParaRPr lang="fr-BE" sz="2800" dirty="0" smtClean="0"/>
          </a:p>
        </p:txBody>
      </p:sp>
    </p:spTree>
    <p:extLst>
      <p:ext uri="{BB962C8B-B14F-4D97-AF65-F5344CB8AC3E}">
        <p14:creationId xmlns:p14="http://schemas.microsoft.com/office/powerpoint/2010/main" val="78841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BE" b="1" dirty="0" smtClean="0">
                <a:solidFill>
                  <a:srgbClr val="FF0000"/>
                </a:solidFill>
              </a:rPr>
              <a:t>Marcel Duchamp, qui </a:t>
            </a:r>
            <a:r>
              <a:rPr lang="fr-BE" b="1" dirty="0">
                <a:solidFill>
                  <a:srgbClr val="FF0000"/>
                </a:solidFill>
              </a:rPr>
              <a:t>était-il </a:t>
            </a:r>
            <a:r>
              <a:rPr lang="fr-BE" b="1" dirty="0" smtClean="0">
                <a:solidFill>
                  <a:srgbClr val="FF0000"/>
                </a:solidFill>
              </a:rPr>
              <a:t>?</a:t>
            </a:r>
            <a:r>
              <a:rPr lang="fr-BE" b="1" dirty="0" smtClean="0"/>
              <a:t/>
            </a:r>
            <a:br>
              <a:rPr lang="fr-BE" b="1" dirty="0" smtClean="0"/>
            </a:b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396808" cy="51845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BE" sz="3600" b="1" dirty="0" smtClean="0"/>
              <a:t>Entouré </a:t>
            </a:r>
            <a:r>
              <a:rPr lang="fr-BE" sz="3600" b="1" dirty="0"/>
              <a:t>des </a:t>
            </a:r>
            <a:r>
              <a:rPr lang="fr-BE" sz="3600" b="1" dirty="0" smtClean="0"/>
              <a:t>gravures </a:t>
            </a:r>
            <a:r>
              <a:rPr lang="fr-BE" sz="3600" b="1" dirty="0"/>
              <a:t>de son </a:t>
            </a:r>
            <a:r>
              <a:rPr lang="fr-BE" sz="3600" b="1" dirty="0" smtClean="0"/>
              <a:t>grand-père maternel</a:t>
            </a:r>
            <a:r>
              <a:rPr lang="fr-BE" sz="3600" b="1" dirty="0"/>
              <a:t>, il </a:t>
            </a:r>
            <a:r>
              <a:rPr lang="fr-BE" sz="3600" b="1" dirty="0" smtClean="0"/>
              <a:t>est initié à l’art par ses grands </a:t>
            </a:r>
            <a:r>
              <a:rPr lang="fr-BE" sz="3600" b="1" dirty="0"/>
              <a:t>frères :</a:t>
            </a:r>
          </a:p>
          <a:p>
            <a:pPr lvl="0"/>
            <a:r>
              <a:rPr lang="fr-BE" sz="3600" b="1" dirty="0"/>
              <a:t>le peintre Jacques Villon </a:t>
            </a:r>
          </a:p>
          <a:p>
            <a:pPr lvl="0"/>
            <a:r>
              <a:rPr lang="fr-BE" sz="3600" b="1" dirty="0" smtClean="0"/>
              <a:t>le </a:t>
            </a:r>
            <a:r>
              <a:rPr lang="fr-BE" sz="3600" b="1" dirty="0"/>
              <a:t>sculpteur Raymond </a:t>
            </a:r>
            <a:r>
              <a:rPr lang="fr-BE" sz="3600" b="1" dirty="0" smtClean="0"/>
              <a:t>Duchamp-Villon</a:t>
            </a:r>
            <a:endParaRPr lang="fr-BE" sz="3600" b="1" dirty="0"/>
          </a:p>
          <a:p>
            <a:pPr lvl="0"/>
            <a:endParaRPr lang="fr-BE" sz="3600" b="1" dirty="0" smtClean="0"/>
          </a:p>
          <a:p>
            <a:pPr marL="0" indent="0">
              <a:buNone/>
            </a:pPr>
            <a:r>
              <a:rPr lang="fr-BE" sz="3600" b="1" dirty="0"/>
              <a:t>il grandit </a:t>
            </a:r>
            <a:r>
              <a:rPr lang="fr-BE" sz="3600" b="1" dirty="0" smtClean="0"/>
              <a:t>dans </a:t>
            </a:r>
            <a:r>
              <a:rPr lang="fr-BE" sz="3600" b="1" dirty="0"/>
              <a:t>une </a:t>
            </a:r>
            <a:r>
              <a:rPr lang="fr-BE" sz="3600" b="1" dirty="0" smtClean="0"/>
              <a:t>famille </a:t>
            </a:r>
          </a:p>
          <a:p>
            <a:pPr marL="0" indent="0">
              <a:buNone/>
            </a:pPr>
            <a:r>
              <a:rPr lang="fr-BE" sz="3600" b="1" dirty="0" smtClean="0"/>
              <a:t>d’artistes aidés </a:t>
            </a:r>
            <a:r>
              <a:rPr lang="fr-BE" sz="3600" b="1" dirty="0"/>
              <a:t>par </a:t>
            </a:r>
            <a:r>
              <a:rPr lang="fr-BE" sz="3600" b="1" dirty="0" smtClean="0"/>
              <a:t>leur</a:t>
            </a:r>
          </a:p>
          <a:p>
            <a:pPr marL="0" indent="0">
              <a:buNone/>
            </a:pPr>
            <a:r>
              <a:rPr lang="fr-BE" sz="3600" b="1" dirty="0" smtClean="0"/>
              <a:t>père notaire</a:t>
            </a:r>
            <a:r>
              <a:rPr lang="fr-BE" sz="3600" b="1" dirty="0" smtClean="0"/>
              <a:t>.</a:t>
            </a:r>
            <a:endParaRPr lang="fr-BE" sz="3600" b="1" dirty="0"/>
          </a:p>
          <a:p>
            <a:pPr marL="0" lvl="0" indent="0">
              <a:buNone/>
            </a:pPr>
            <a:r>
              <a:rPr lang="fr-BE" sz="3600" b="1" dirty="0" smtClean="0"/>
              <a:t> </a:t>
            </a:r>
            <a:endParaRPr lang="fr-BE" sz="3600" b="1" dirty="0"/>
          </a:p>
          <a:p>
            <a:pPr marL="0" indent="0">
              <a:buNone/>
            </a:pPr>
            <a:endParaRPr lang="fr-BE" sz="2600" b="1" dirty="0"/>
          </a:p>
          <a:p>
            <a:pPr marL="0" indent="0">
              <a:buNone/>
            </a:pPr>
            <a:endParaRPr lang="fr-BE" sz="2600" b="1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904" y="4077072"/>
            <a:ext cx="3746011" cy="2406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352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Marcel Duchamp A Game Of Chess DOCU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3063" y="1600200"/>
            <a:ext cx="5857875" cy="4525963"/>
          </a:xfrm>
        </p:spPr>
      </p:pic>
    </p:spTree>
    <p:extLst>
      <p:ext uri="{BB962C8B-B14F-4D97-AF65-F5344CB8AC3E}">
        <p14:creationId xmlns:p14="http://schemas.microsoft.com/office/powerpoint/2010/main" val="239058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BE" b="1" dirty="0" smtClean="0">
                <a:solidFill>
                  <a:srgbClr val="FF0000"/>
                </a:solidFill>
              </a:rPr>
              <a:t>Marcel Duchamp, </a:t>
            </a:r>
            <a:r>
              <a:rPr lang="fr-BE" b="1" dirty="0" smtClean="0">
                <a:solidFill>
                  <a:srgbClr val="FF0000"/>
                </a:solidFill>
              </a:rPr>
              <a:t>l’artiste débutant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396808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3600" b="1" dirty="0" smtClean="0"/>
              <a:t>A 15 ans il peint ses premières toiles et s’interroge déjà sur la peinture et l’art.</a:t>
            </a:r>
          </a:p>
          <a:p>
            <a:pPr marL="0" indent="0">
              <a:buNone/>
            </a:pPr>
            <a:r>
              <a:rPr lang="fr-BE" sz="3600" b="1" dirty="0" smtClean="0"/>
              <a:t>Doué, il « imite » des styles de l’époque: Impressionnisme, Fauvisme, Cubisme </a:t>
            </a:r>
            <a:endParaRPr lang="fr-BE" sz="3600" b="1" dirty="0"/>
          </a:p>
          <a:p>
            <a:pPr marL="0" lvl="0" indent="0">
              <a:buNone/>
            </a:pPr>
            <a:r>
              <a:rPr lang="fr-BE" sz="3600" b="1" dirty="0" smtClean="0"/>
              <a:t> </a:t>
            </a:r>
            <a:endParaRPr lang="fr-BE" sz="3600" b="1" dirty="0"/>
          </a:p>
          <a:p>
            <a:pPr marL="0" indent="0">
              <a:buNone/>
            </a:pPr>
            <a:endParaRPr lang="fr-BE" sz="2600" b="1" dirty="0"/>
          </a:p>
          <a:p>
            <a:pPr marL="0" indent="0">
              <a:buNone/>
            </a:pPr>
            <a:endParaRPr lang="fr-BE" sz="2600" b="1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861048"/>
            <a:ext cx="1920661" cy="250966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11057"/>
            <a:ext cx="2016224" cy="245965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861048"/>
            <a:ext cx="1554543" cy="250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3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BE" b="1" dirty="0" smtClean="0">
                <a:solidFill>
                  <a:srgbClr val="FF0000"/>
                </a:solidFill>
              </a:rPr>
              <a:t>Marcel Duchamp, </a:t>
            </a:r>
            <a:r>
              <a:rPr lang="fr-BE" b="1" dirty="0" smtClean="0">
                <a:solidFill>
                  <a:srgbClr val="FF0000"/>
                </a:solidFill>
              </a:rPr>
              <a:t>artiste confirmé</a:t>
            </a:r>
            <a:br>
              <a:rPr lang="fr-BE" b="1" dirty="0" smtClean="0">
                <a:solidFill>
                  <a:srgbClr val="FF0000"/>
                </a:solidFill>
              </a:rPr>
            </a:b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396808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3600" b="1" dirty="0" smtClean="0"/>
              <a:t>En 1912, La toile </a:t>
            </a:r>
            <a:r>
              <a:rPr lang="fr-BE" sz="3600" b="1" dirty="0" smtClean="0">
                <a:solidFill>
                  <a:srgbClr val="FF0000"/>
                </a:solidFill>
              </a:rPr>
              <a:t>Nu descendant un escalier</a:t>
            </a:r>
            <a:r>
              <a:rPr lang="fr-BE" sz="3600" b="1" dirty="0" smtClean="0"/>
              <a:t> est une étape importante, on y voit son			intérêt pour le mouvement. </a:t>
            </a:r>
          </a:p>
          <a:p>
            <a:pPr marL="0" indent="0">
              <a:buNone/>
            </a:pPr>
            <a:r>
              <a:rPr lang="fr-BE" sz="3600" b="1" dirty="0"/>
              <a:t>	</a:t>
            </a:r>
            <a:r>
              <a:rPr lang="fr-BE" sz="3600" b="1" dirty="0" smtClean="0"/>
              <a:t>		Cette peinture est refusée à 			un salon cubiste en France			mais sera exposée au 				États-Unis en 1913.			</a:t>
            </a:r>
          </a:p>
          <a:p>
            <a:pPr marL="0" indent="0">
              <a:buNone/>
            </a:pPr>
            <a:endParaRPr lang="fr-BE" sz="2600" b="1" dirty="0" smtClean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6" y="2607118"/>
            <a:ext cx="2295932" cy="37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8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BE" b="1" dirty="0" smtClean="0">
                <a:solidFill>
                  <a:srgbClr val="FF0000"/>
                </a:solidFill>
              </a:rPr>
              <a:t>Marcel Duchamp</a:t>
            </a:r>
            <a:r>
              <a:rPr lang="fr-BE" b="1" dirty="0" smtClean="0">
                <a:solidFill>
                  <a:srgbClr val="FF0000"/>
                </a:solidFill>
              </a:rPr>
              <a:t>, artiste innovateur?</a:t>
            </a:r>
            <a:r>
              <a:rPr lang="fr-BE" b="1" dirty="0" smtClean="0"/>
              <a:t/>
            </a:r>
            <a:br>
              <a:rPr lang="fr-BE" b="1" dirty="0" smtClean="0"/>
            </a:b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396808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3600" b="1" dirty="0" smtClean="0"/>
              <a:t>A partir de 1913, Marcel Duchamp commence à travailler sur le mouvement. Il arrête la peinture mais continue ses réflexions à propos de l’art et de la notion d’œuvre d’art.</a:t>
            </a:r>
          </a:p>
          <a:p>
            <a:pPr marL="0" indent="0">
              <a:buNone/>
            </a:pPr>
            <a:r>
              <a:rPr lang="fr-BE" sz="3600" b="1" dirty="0" smtClean="0">
                <a:solidFill>
                  <a:srgbClr val="FF0000"/>
                </a:solidFill>
              </a:rPr>
              <a:t>La roue de Bicyclette </a:t>
            </a:r>
            <a:r>
              <a:rPr lang="fr-BE" sz="3600" b="1" dirty="0" smtClean="0"/>
              <a:t>est une des</a:t>
            </a:r>
          </a:p>
          <a:p>
            <a:pPr marL="0" indent="0">
              <a:buNone/>
            </a:pPr>
            <a:r>
              <a:rPr lang="fr-BE" sz="3600" b="1" dirty="0" smtClean="0"/>
              <a:t>premières œuvres dans laquelle</a:t>
            </a:r>
          </a:p>
          <a:p>
            <a:pPr marL="0" indent="0">
              <a:buNone/>
            </a:pPr>
            <a:r>
              <a:rPr lang="fr-BE" sz="3600" b="1" dirty="0" smtClean="0"/>
              <a:t>le mouvement est réel. 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888" y="3569092"/>
            <a:ext cx="2141600" cy="315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3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7" t="5944" r="11827" b="5173"/>
          <a:stretch/>
        </p:blipFill>
        <p:spPr>
          <a:xfrm>
            <a:off x="7121431" y="3704870"/>
            <a:ext cx="1915065" cy="303649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396808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3600" b="1" dirty="0" smtClean="0">
                <a:solidFill>
                  <a:srgbClr val="FF0000"/>
                </a:solidFill>
              </a:rPr>
              <a:t>Le porte bouteille </a:t>
            </a:r>
            <a:r>
              <a:rPr lang="fr-BE" sz="3600" b="1" dirty="0" smtClean="0"/>
              <a:t>est le premier objet que Marcel Duchamp présentera en tant que œuvre basée sur un objet « tout fait ».</a:t>
            </a:r>
          </a:p>
          <a:p>
            <a:pPr marL="0" indent="0">
              <a:buNone/>
            </a:pPr>
            <a:r>
              <a:rPr lang="fr-BE" sz="3600" b="1" dirty="0" smtClean="0"/>
              <a:t>Le </a:t>
            </a:r>
            <a:r>
              <a:rPr lang="fr-BE" sz="3600" b="1" u="sng" dirty="0" smtClean="0"/>
              <a:t>Readymade</a:t>
            </a:r>
            <a:r>
              <a:rPr lang="fr-BE" sz="3600" b="1" dirty="0" smtClean="0"/>
              <a:t> est un objet ni beau ni laid que Duchamp </a:t>
            </a:r>
            <a:r>
              <a:rPr lang="fr-BE" sz="3600" b="1" dirty="0" smtClean="0"/>
              <a:t>compare au tube </a:t>
            </a:r>
          </a:p>
          <a:p>
            <a:pPr marL="0" indent="0">
              <a:buNone/>
            </a:pPr>
            <a:r>
              <a:rPr lang="fr-BE" sz="3600" b="1" dirty="0" smtClean="0"/>
              <a:t>De peinture et au pinceau qui sont </a:t>
            </a:r>
          </a:p>
          <a:p>
            <a:pPr marL="0" indent="0">
              <a:buNone/>
            </a:pPr>
            <a:r>
              <a:rPr lang="fr-BE" sz="3600" b="1" dirty="0" smtClean="0"/>
              <a:t>aussi des objets « tout prêt » pour</a:t>
            </a:r>
          </a:p>
          <a:p>
            <a:pPr marL="0" indent="0">
              <a:buNone/>
            </a:pPr>
            <a:r>
              <a:rPr lang="fr-BE" sz="3600" b="1" dirty="0" smtClean="0"/>
              <a:t>créer une œuvre.</a:t>
            </a:r>
            <a:endParaRPr lang="fr-BE" sz="3600" b="1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BE" b="1" dirty="0" smtClean="0">
                <a:solidFill>
                  <a:srgbClr val="FF0000"/>
                </a:solidFill>
              </a:rPr>
              <a:t>Marcel Duchamp</a:t>
            </a:r>
            <a:r>
              <a:rPr lang="fr-BE" b="1" dirty="0" smtClean="0">
                <a:solidFill>
                  <a:srgbClr val="FF0000"/>
                </a:solidFill>
              </a:rPr>
              <a:t>, artiste innovateur?</a:t>
            </a:r>
            <a:r>
              <a:rPr lang="fr-BE" b="1" dirty="0" smtClean="0"/>
              <a:t/>
            </a:r>
            <a:br>
              <a:rPr lang="fr-BE" b="1" dirty="0" smtClean="0"/>
            </a:b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021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fr-BE" dirty="0" smtClean="0"/>
              <a:t>Le </a:t>
            </a:r>
            <a:r>
              <a:rPr lang="fr-BE" dirty="0" err="1" smtClean="0"/>
              <a:t>Ready</a:t>
            </a:r>
            <a:r>
              <a:rPr lang="fr-BE" dirty="0" smtClean="0"/>
              <a:t> made</a:t>
            </a: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15" y="5229200"/>
            <a:ext cx="1321181" cy="1556792"/>
          </a:xfrm>
          <a:prstGeom prst="rect">
            <a:avLst/>
          </a:prstGeom>
        </p:spPr>
      </p:pic>
      <p:pic>
        <p:nvPicPr>
          <p:cNvPr id="7" name="Marcel Duchamp à propos du  ready ma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1774" y="908720"/>
            <a:ext cx="5608538" cy="420677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56" b="92765" l="1042" r="94271">
                        <a14:foregroundMark x1="11979" y1="76615" x2="11979" y2="76615"/>
                        <a14:foregroundMark x1="4427" y1="78553" x2="4427" y2="78553"/>
                        <a14:foregroundMark x1="1042" y1="81137" x2="1042" y2="81137"/>
                        <a14:foregroundMark x1="16927" y1="87339" x2="16927" y2="87339"/>
                        <a14:foregroundMark x1="36979" y1="88630" x2="36979" y2="88630"/>
                        <a14:foregroundMark x1="42188" y1="92894" x2="42188" y2="92894"/>
                        <a14:foregroundMark x1="88281" y1="77132" x2="88281" y2="77132"/>
                        <a14:foregroundMark x1="94271" y1="80233" x2="94271" y2="80233"/>
                        <a14:foregroundMark x1="50781" y1="8656" x2="50781" y2="8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404" y="5943652"/>
            <a:ext cx="791532" cy="79771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5323553"/>
            <a:ext cx="322473" cy="138896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31" y="5445224"/>
            <a:ext cx="992085" cy="133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8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396808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3600" b="1" dirty="0" smtClean="0"/>
              <a:t>Pour Duchamp ce qui est important dans une œuvre c’est l’idée qu’elle exprime et pas ce qu’elle est matériellement.</a:t>
            </a:r>
          </a:p>
          <a:p>
            <a:pPr marL="0" indent="0">
              <a:buNone/>
            </a:pPr>
            <a:endParaRPr lang="fr-BE" sz="3600" b="1" dirty="0"/>
          </a:p>
          <a:p>
            <a:pPr marL="0" indent="0">
              <a:buNone/>
            </a:pPr>
            <a:r>
              <a:rPr lang="fr-BE" sz="3600" b="1" dirty="0" smtClean="0"/>
              <a:t>C’est le début de l’art conceptuel, le début d’une nouvelle façon de « faire de l’art » qui sera suivie par beaucoup d’artistes dits </a:t>
            </a:r>
            <a:r>
              <a:rPr lang="fr-BE" sz="3600" b="1" smtClean="0"/>
              <a:t>d’avant garde.</a:t>
            </a:r>
            <a:endParaRPr lang="fr-BE" sz="3600" b="1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BE" b="1" dirty="0" smtClean="0">
                <a:solidFill>
                  <a:srgbClr val="FF0000"/>
                </a:solidFill>
              </a:rPr>
              <a:t>Marcel Duchamp</a:t>
            </a:r>
            <a:r>
              <a:rPr lang="fr-BE" b="1" dirty="0" smtClean="0">
                <a:solidFill>
                  <a:srgbClr val="FF0000"/>
                </a:solidFill>
              </a:rPr>
              <a:t>, artiste innovateur?</a:t>
            </a:r>
            <a:r>
              <a:rPr lang="fr-BE" b="1" dirty="0" smtClean="0"/>
              <a:t/>
            </a:r>
            <a:br>
              <a:rPr lang="fr-BE" b="1" dirty="0" smtClean="0"/>
            </a:b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7703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BE" b="1" dirty="0" smtClean="0"/>
              <a:t/>
            </a:r>
            <a:br>
              <a:rPr lang="fr-BE" b="1" dirty="0" smtClean="0"/>
            </a:b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BE" sz="4000" b="1" dirty="0" smtClean="0">
                <a:solidFill>
                  <a:srgbClr val="FF0000"/>
                </a:solidFill>
              </a:rPr>
              <a:t>Pablo Picasso</a:t>
            </a:r>
            <a:endParaRPr lang="fr-BE" sz="2800" dirty="0"/>
          </a:p>
          <a:p>
            <a:pPr marL="0" indent="0">
              <a:buNone/>
            </a:pPr>
            <a:endParaRPr lang="fr-BE" sz="28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36912"/>
            <a:ext cx="2563227" cy="34512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636913"/>
            <a:ext cx="4930392" cy="345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BE" sz="3300" b="1" dirty="0" smtClean="0"/>
              <a:t/>
            </a:r>
            <a:br>
              <a:rPr lang="fr-BE" sz="3300" b="1" dirty="0" smtClean="0"/>
            </a:br>
            <a:r>
              <a:rPr lang="fr-BE" sz="3300" b="1" dirty="0" smtClean="0"/>
              <a:t/>
            </a:r>
            <a:br>
              <a:rPr lang="fr-BE" sz="3300" b="1" dirty="0" smtClean="0"/>
            </a:br>
            <a:r>
              <a:rPr lang="fr-BE" b="1" dirty="0" smtClean="0"/>
              <a:t/>
            </a:r>
            <a:br>
              <a:rPr lang="fr-BE" b="1" dirty="0" smtClean="0"/>
            </a:b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BE" sz="4000" b="1" dirty="0" smtClean="0">
                <a:solidFill>
                  <a:srgbClr val="FF0000"/>
                </a:solidFill>
              </a:rPr>
              <a:t>Œuvres de Pablo Picasso</a:t>
            </a:r>
            <a:r>
              <a:rPr lang="fr-BE" sz="4000" b="1" dirty="0">
                <a:solidFill>
                  <a:srgbClr val="FF0000"/>
                </a:solidFill>
              </a:rPr>
              <a:t> </a:t>
            </a:r>
            <a:endParaRPr lang="fr-BE" sz="4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BE" sz="2800" dirty="0" smtClean="0"/>
          </a:p>
          <a:p>
            <a:pPr marL="0" indent="0">
              <a:buNone/>
            </a:pPr>
            <a:endParaRPr lang="fr-BE" sz="2800" dirty="0"/>
          </a:p>
          <a:p>
            <a:pPr marL="0" indent="0">
              <a:buNone/>
            </a:pPr>
            <a:endParaRPr lang="fr-BE" sz="2800" dirty="0" smtClean="0"/>
          </a:p>
          <a:p>
            <a:pPr marL="0" indent="0">
              <a:buNone/>
            </a:pPr>
            <a:endParaRPr lang="fr-BE" sz="2800" dirty="0" smtClean="0"/>
          </a:p>
          <a:p>
            <a:pPr marL="0" indent="0">
              <a:buNone/>
            </a:pPr>
            <a:endParaRPr lang="fr-BE" sz="2800" dirty="0"/>
          </a:p>
          <a:p>
            <a:pPr marL="0" indent="0">
              <a:buNone/>
            </a:pPr>
            <a:endParaRPr lang="fr-BE" sz="2800" dirty="0" smtClean="0"/>
          </a:p>
          <a:p>
            <a:pPr marL="0" indent="0">
              <a:buNone/>
            </a:pPr>
            <a:endParaRPr lang="fr-BE" sz="2800" dirty="0"/>
          </a:p>
          <a:p>
            <a:pPr marL="0" indent="0" algn="r">
              <a:buNone/>
            </a:pPr>
            <a:r>
              <a:rPr lang="fr-BE" sz="2800" dirty="0" smtClean="0"/>
              <a:t>	</a:t>
            </a:r>
            <a:endParaRPr lang="fr-BE" sz="2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068960"/>
            <a:ext cx="5914961" cy="267788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4" y="3748970"/>
            <a:ext cx="1912032" cy="19978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99793" y="5837202"/>
            <a:ext cx="5914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000" dirty="0" smtClean="0"/>
              <a:t>Guernica - 1937</a:t>
            </a:r>
            <a:endParaRPr lang="fr-BE" sz="2000" dirty="0"/>
          </a:p>
        </p:txBody>
      </p:sp>
      <p:sp>
        <p:nvSpPr>
          <p:cNvPr id="7" name="Rectangle 6"/>
          <p:cNvSpPr/>
          <p:nvPr/>
        </p:nvSpPr>
        <p:spPr>
          <a:xfrm>
            <a:off x="568804" y="5777790"/>
            <a:ext cx="1915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dirty="0"/>
              <a:t>Les demoiselles </a:t>
            </a:r>
          </a:p>
          <a:p>
            <a:pPr algn="ctr"/>
            <a:r>
              <a:rPr lang="fr-BE" dirty="0" smtClean="0"/>
              <a:t>d’Avignon - 1907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0193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BE" b="1" dirty="0" smtClean="0"/>
              <a:t/>
            </a:r>
            <a:br>
              <a:rPr lang="fr-BE" b="1" dirty="0" smtClean="0"/>
            </a:b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BE" sz="4000" b="1" dirty="0" smtClean="0">
                <a:solidFill>
                  <a:srgbClr val="FF0000"/>
                </a:solidFill>
              </a:rPr>
              <a:t>Qui </a:t>
            </a:r>
            <a:r>
              <a:rPr lang="fr-BE" sz="4000" b="1" dirty="0">
                <a:solidFill>
                  <a:srgbClr val="FF0000"/>
                </a:solidFill>
              </a:rPr>
              <a:t>connait </a:t>
            </a:r>
            <a:r>
              <a:rPr lang="fr-BE" sz="4000" b="1" dirty="0" smtClean="0">
                <a:solidFill>
                  <a:srgbClr val="FF0000"/>
                </a:solidFill>
              </a:rPr>
              <a:t>Marcel Duchamp</a:t>
            </a:r>
            <a:r>
              <a:rPr lang="fr-BE" sz="4000" b="1" dirty="0">
                <a:solidFill>
                  <a:srgbClr val="FF0000"/>
                </a:solidFill>
              </a:rPr>
              <a:t> </a:t>
            </a:r>
            <a:r>
              <a:rPr lang="fr-BE" sz="4000" b="1" dirty="0" smtClean="0">
                <a:solidFill>
                  <a:srgbClr val="FF0000"/>
                </a:solidFill>
              </a:rPr>
              <a:t>?</a:t>
            </a:r>
            <a:endParaRPr lang="fr-BE" sz="2800" dirty="0" smtClean="0"/>
          </a:p>
        </p:txBody>
      </p:sp>
    </p:spTree>
    <p:extLst>
      <p:ext uri="{BB962C8B-B14F-4D97-AF65-F5344CB8AC3E}">
        <p14:creationId xmlns:p14="http://schemas.microsoft.com/office/powerpoint/2010/main" val="82843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BE" b="1" dirty="0" smtClean="0"/>
              <a:t/>
            </a:r>
            <a:br>
              <a:rPr lang="fr-BE" b="1" dirty="0" smtClean="0"/>
            </a:b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BE" sz="4000" b="1" dirty="0" smtClean="0">
                <a:solidFill>
                  <a:srgbClr val="FF0000"/>
                </a:solidFill>
              </a:rPr>
              <a:t>Marcel Duchamp</a:t>
            </a:r>
            <a:endParaRPr lang="fr-BE" sz="2800" dirty="0"/>
          </a:p>
          <a:p>
            <a:pPr marL="0" indent="0">
              <a:buNone/>
            </a:pPr>
            <a:endParaRPr lang="fr-BE" sz="2800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6" y="2636913"/>
            <a:ext cx="1842762" cy="345127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257" y="2636913"/>
            <a:ext cx="5843427" cy="345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9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BE" b="1" dirty="0" smtClean="0"/>
              <a:t/>
            </a:r>
            <a:br>
              <a:rPr lang="fr-BE" b="1" dirty="0" smtClean="0"/>
            </a:b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BE" sz="4000" b="1" dirty="0" smtClean="0">
                <a:solidFill>
                  <a:srgbClr val="FF0000"/>
                </a:solidFill>
              </a:rPr>
              <a:t>Œuvres de Marcel Duchamp</a:t>
            </a:r>
            <a:endParaRPr lang="fr-BE" sz="4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BE" sz="2800" dirty="0" smtClean="0"/>
          </a:p>
          <a:p>
            <a:pPr marL="0" indent="0">
              <a:buNone/>
            </a:pPr>
            <a:endParaRPr lang="fr-BE" sz="2800" dirty="0"/>
          </a:p>
          <a:p>
            <a:pPr marL="0" indent="0">
              <a:buNone/>
            </a:pPr>
            <a:endParaRPr lang="fr-BE" sz="2800" dirty="0" smtClean="0"/>
          </a:p>
          <a:p>
            <a:pPr marL="0" indent="0">
              <a:buNone/>
            </a:pPr>
            <a:endParaRPr lang="fr-BE" sz="2800" dirty="0" smtClean="0"/>
          </a:p>
          <a:p>
            <a:pPr marL="0" indent="0">
              <a:buNone/>
            </a:pPr>
            <a:endParaRPr lang="fr-BE" sz="2800" dirty="0"/>
          </a:p>
          <a:p>
            <a:pPr marL="0" indent="0">
              <a:buNone/>
            </a:pPr>
            <a:endParaRPr lang="fr-BE" sz="2800" dirty="0" smtClean="0"/>
          </a:p>
          <a:p>
            <a:pPr marL="0" indent="0">
              <a:buNone/>
            </a:pPr>
            <a:endParaRPr lang="fr-BE" sz="2800" dirty="0"/>
          </a:p>
          <a:p>
            <a:pPr marL="0" indent="0" algn="r">
              <a:buNone/>
            </a:pPr>
            <a:r>
              <a:rPr lang="fr-BE" sz="2800" dirty="0" smtClean="0"/>
              <a:t>	</a:t>
            </a:r>
            <a:endParaRPr lang="fr-BE" sz="2200" dirty="0"/>
          </a:p>
        </p:txBody>
      </p:sp>
      <p:sp>
        <p:nvSpPr>
          <p:cNvPr id="6" name="Rectangle 5"/>
          <p:cNvSpPr/>
          <p:nvPr/>
        </p:nvSpPr>
        <p:spPr>
          <a:xfrm>
            <a:off x="539552" y="5837202"/>
            <a:ext cx="20715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000" dirty="0"/>
              <a:t>Nu </a:t>
            </a:r>
            <a:r>
              <a:rPr lang="fr-BE" sz="2000" dirty="0" smtClean="0"/>
              <a:t>descendant</a:t>
            </a:r>
          </a:p>
          <a:p>
            <a:pPr algn="ctr"/>
            <a:r>
              <a:rPr lang="fr-BE" sz="2000" dirty="0" smtClean="0"/>
              <a:t>un escalier – 1912</a:t>
            </a:r>
          </a:p>
        </p:txBody>
      </p:sp>
      <p:sp>
        <p:nvSpPr>
          <p:cNvPr id="7" name="Rectangle 6"/>
          <p:cNvSpPr/>
          <p:nvPr/>
        </p:nvSpPr>
        <p:spPr>
          <a:xfrm>
            <a:off x="6372200" y="5777790"/>
            <a:ext cx="2376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dirty="0" smtClean="0"/>
              <a:t>La mariée mise à nue par les célibataires, même – 1923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3" y="2348879"/>
            <a:ext cx="2059638" cy="339796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59" b="93299" l="9961" r="89974">
                        <a14:foregroundMark x1="48307" y1="9159" x2="48307" y2="9159"/>
                        <a14:foregroundMark x1="60547" y1="87044" x2="60547" y2="87044"/>
                        <a14:foregroundMark x1="49089" y1="87342" x2="49089" y2="87342"/>
                        <a14:foregroundMark x1="49089" y1="93299" x2="49089" y2="93299"/>
                        <a14:backgroundMark x1="34831" y1="90618" x2="34831" y2="90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356991"/>
            <a:ext cx="3024336" cy="264432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6928" r="13990" b="8758"/>
          <a:stretch/>
        </p:blipFill>
        <p:spPr>
          <a:xfrm>
            <a:off x="6313713" y="2132856"/>
            <a:ext cx="2507594" cy="36449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20216" y="5837202"/>
            <a:ext cx="20715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000" dirty="0" smtClean="0"/>
              <a:t>Fontaine - 1917</a:t>
            </a:r>
            <a:endParaRPr lang="fr-BE" sz="2000" dirty="0"/>
          </a:p>
        </p:txBody>
      </p:sp>
    </p:spTree>
    <p:extLst>
      <p:ext uri="{BB962C8B-B14F-4D97-AF65-F5344CB8AC3E}">
        <p14:creationId xmlns:p14="http://schemas.microsoft.com/office/powerpoint/2010/main" val="38695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BE" b="1" dirty="0" smtClean="0"/>
              <a:t/>
            </a:r>
            <a:br>
              <a:rPr lang="fr-BE" b="1" dirty="0" smtClean="0"/>
            </a:b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fr-BE" sz="2600" b="1" dirty="0" smtClean="0"/>
          </a:p>
          <a:p>
            <a:pPr marL="0" indent="0">
              <a:buNone/>
            </a:pPr>
            <a:endParaRPr lang="fr-BE" sz="3400" b="1" dirty="0" smtClean="0"/>
          </a:p>
          <a:p>
            <a:pPr marL="0" indent="0">
              <a:buNone/>
            </a:pPr>
            <a:r>
              <a:rPr lang="fr-BE" sz="3400" b="1" dirty="0" smtClean="0"/>
              <a:t>Peu connu du grand public, </a:t>
            </a:r>
          </a:p>
          <a:p>
            <a:pPr marL="0" indent="0">
              <a:buNone/>
            </a:pPr>
            <a:r>
              <a:rPr lang="fr-BE" sz="3400" b="1" dirty="0" smtClean="0"/>
              <a:t>Marcel Duchamp </a:t>
            </a:r>
            <a:r>
              <a:rPr lang="fr-BE" sz="3400" b="1" dirty="0"/>
              <a:t>a bousculé </a:t>
            </a:r>
            <a:endParaRPr lang="fr-BE" sz="3400" b="1" dirty="0" smtClean="0"/>
          </a:p>
          <a:p>
            <a:pPr marL="0" indent="0">
              <a:buNone/>
            </a:pPr>
            <a:r>
              <a:rPr lang="fr-BE" sz="3400" b="1" dirty="0" smtClean="0"/>
              <a:t>Profondément l’art </a:t>
            </a:r>
          </a:p>
          <a:p>
            <a:pPr marL="0" indent="0">
              <a:buNone/>
            </a:pPr>
            <a:r>
              <a:rPr lang="fr-BE" sz="3400" b="1" dirty="0" smtClean="0"/>
              <a:t>du 20</a:t>
            </a:r>
            <a:r>
              <a:rPr lang="fr-BE" sz="3400" b="1" baseline="30000" dirty="0" smtClean="0"/>
              <a:t>ème </a:t>
            </a:r>
            <a:r>
              <a:rPr lang="fr-BE" sz="3400" b="1" dirty="0" smtClean="0"/>
              <a:t>siècle.</a:t>
            </a:r>
          </a:p>
          <a:p>
            <a:pPr marL="0" indent="0">
              <a:buNone/>
            </a:pPr>
            <a:endParaRPr lang="fr-BE" sz="2600" b="1" dirty="0"/>
          </a:p>
          <a:p>
            <a:pPr marL="0" indent="0">
              <a:buNone/>
            </a:pPr>
            <a:r>
              <a:rPr lang="fr-BE" sz="4800" b="1" dirty="0" smtClean="0">
                <a:solidFill>
                  <a:srgbClr val="FF0000"/>
                </a:solidFill>
              </a:rPr>
              <a:t>Qui était-il ?</a:t>
            </a:r>
          </a:p>
          <a:p>
            <a:pPr marL="0" indent="0">
              <a:buNone/>
            </a:pPr>
            <a:endParaRPr lang="fr-BE" sz="2600" b="1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59" b="93299" l="9961" r="89974">
                        <a14:foregroundMark x1="48307" y1="9159" x2="48307" y2="9159"/>
                        <a14:foregroundMark x1="60547" y1="87044" x2="60547" y2="87044"/>
                        <a14:foregroundMark x1="49089" y1="87342" x2="49089" y2="87342"/>
                        <a14:foregroundMark x1="49089" y1="93299" x2="49089" y2="93299"/>
                        <a14:backgroundMark x1="34831" y1="90618" x2="34831" y2="90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882" y="2008812"/>
            <a:ext cx="5412662" cy="47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BE" b="1" dirty="0" smtClean="0">
                <a:solidFill>
                  <a:srgbClr val="FF0000"/>
                </a:solidFill>
              </a:rPr>
              <a:t>Marcel Duchamp, qui </a:t>
            </a:r>
            <a:r>
              <a:rPr lang="fr-BE" b="1" dirty="0">
                <a:solidFill>
                  <a:srgbClr val="FF0000"/>
                </a:solidFill>
              </a:rPr>
              <a:t>était-il </a:t>
            </a:r>
            <a:r>
              <a:rPr lang="fr-BE" b="1" dirty="0" smtClean="0">
                <a:solidFill>
                  <a:srgbClr val="FF0000"/>
                </a:solidFill>
              </a:rPr>
              <a:t>?</a:t>
            </a:r>
            <a:r>
              <a:rPr lang="fr-BE" b="1" dirty="0" smtClean="0"/>
              <a:t/>
            </a:r>
            <a:br>
              <a:rPr lang="fr-BE" b="1" dirty="0" smtClean="0"/>
            </a:b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3400" b="1" dirty="0" smtClean="0"/>
              <a:t>Né à Blainville en 1987, il est le 3</a:t>
            </a:r>
            <a:r>
              <a:rPr lang="fr-BE" sz="3400" b="1" baseline="30000" dirty="0" smtClean="0"/>
              <a:t>ème</a:t>
            </a:r>
            <a:r>
              <a:rPr lang="fr-BE" sz="3400" b="1" dirty="0" smtClean="0"/>
              <a:t> fils d’une famille de </a:t>
            </a:r>
          </a:p>
          <a:p>
            <a:pPr marL="0" indent="0">
              <a:buNone/>
            </a:pPr>
            <a:r>
              <a:rPr lang="fr-BE" sz="3400" b="1" dirty="0" smtClean="0"/>
              <a:t>6 enfants dont le </a:t>
            </a:r>
          </a:p>
          <a:p>
            <a:pPr marL="0" indent="0">
              <a:buNone/>
            </a:pPr>
            <a:r>
              <a:rPr lang="fr-BE" sz="3400" b="1" dirty="0" smtClean="0"/>
              <a:t>Père est notaire.</a:t>
            </a:r>
          </a:p>
          <a:p>
            <a:pPr marL="0" indent="0">
              <a:buNone/>
            </a:pPr>
            <a:endParaRPr lang="fr-BE" sz="3400" b="1" dirty="0" smtClean="0"/>
          </a:p>
          <a:p>
            <a:pPr marL="0" indent="0">
              <a:buNone/>
            </a:pPr>
            <a:endParaRPr lang="fr-BE" sz="2600" b="1" dirty="0"/>
          </a:p>
          <a:p>
            <a:pPr marL="0" indent="0">
              <a:buNone/>
            </a:pPr>
            <a:endParaRPr lang="fr-BE" sz="2600" b="1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95" y="2492896"/>
            <a:ext cx="4137768" cy="37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5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BE" b="1" dirty="0" smtClean="0">
                <a:solidFill>
                  <a:srgbClr val="FF0000"/>
                </a:solidFill>
              </a:rPr>
              <a:t>Marcel Duchamp, qui </a:t>
            </a:r>
            <a:r>
              <a:rPr lang="fr-BE" b="1" dirty="0">
                <a:solidFill>
                  <a:srgbClr val="FF0000"/>
                </a:solidFill>
              </a:rPr>
              <a:t>était-il </a:t>
            </a:r>
            <a:r>
              <a:rPr lang="fr-BE" b="1" dirty="0" smtClean="0">
                <a:solidFill>
                  <a:srgbClr val="FF0000"/>
                </a:solidFill>
              </a:rPr>
              <a:t>?</a:t>
            </a:r>
            <a:r>
              <a:rPr lang="fr-BE" b="1" dirty="0" smtClean="0"/>
              <a:t/>
            </a:r>
            <a:br>
              <a:rPr lang="fr-BE" b="1" dirty="0" smtClean="0"/>
            </a:b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3400" b="1" dirty="0" smtClean="0"/>
              <a:t>Chez les Duchamp on s’intéresse à</a:t>
            </a:r>
          </a:p>
          <a:p>
            <a:pPr marL="0" indent="0">
              <a:buNone/>
            </a:pPr>
            <a:endParaRPr lang="fr-BE" sz="3400" b="1" dirty="0" smtClean="0"/>
          </a:p>
          <a:p>
            <a:r>
              <a:rPr lang="fr-BE" sz="3400" b="1" dirty="0" smtClean="0"/>
              <a:t>à la musique</a:t>
            </a:r>
          </a:p>
          <a:p>
            <a:r>
              <a:rPr lang="fr-BE" sz="3400" b="1" dirty="0" smtClean="0"/>
              <a:t>à l’art</a:t>
            </a:r>
          </a:p>
          <a:p>
            <a:r>
              <a:rPr lang="fr-BE" sz="3400" b="1" dirty="0" smtClean="0"/>
              <a:t>Au jeu d’échecs</a:t>
            </a:r>
          </a:p>
          <a:p>
            <a:pPr marL="0" indent="0">
              <a:buNone/>
            </a:pPr>
            <a:endParaRPr lang="fr-BE" sz="3400" b="1" dirty="0" smtClean="0"/>
          </a:p>
          <a:p>
            <a:pPr marL="0" indent="0">
              <a:buNone/>
            </a:pPr>
            <a:endParaRPr lang="fr-BE" sz="2600" b="1" dirty="0"/>
          </a:p>
          <a:p>
            <a:pPr marL="0" indent="0">
              <a:buNone/>
            </a:pPr>
            <a:endParaRPr lang="fr-BE" sz="2600" b="1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140968"/>
            <a:ext cx="4109486" cy="31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3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</TotalTime>
  <Words>329</Words>
  <Application>Microsoft Office PowerPoint</Application>
  <PresentationFormat>Affichage à l'écran (4:3)</PresentationFormat>
  <Paragraphs>105</Paragraphs>
  <Slides>17</Slides>
  <Notes>17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 </vt:lpstr>
      <vt:lpstr> </vt:lpstr>
      <vt:lpstr>   </vt:lpstr>
      <vt:lpstr> </vt:lpstr>
      <vt:lpstr> </vt:lpstr>
      <vt:lpstr> </vt:lpstr>
      <vt:lpstr> </vt:lpstr>
      <vt:lpstr>Marcel Duchamp, qui était-il ? </vt:lpstr>
      <vt:lpstr>Marcel Duchamp, qui était-il ? </vt:lpstr>
      <vt:lpstr>Marcel Duchamp, qui était-il ? </vt:lpstr>
      <vt:lpstr>Présentation PowerPoint</vt:lpstr>
      <vt:lpstr>Marcel Duchamp, l’artiste débutant</vt:lpstr>
      <vt:lpstr>Marcel Duchamp, artiste confirmé </vt:lpstr>
      <vt:lpstr>Marcel Duchamp, artiste innovateur? </vt:lpstr>
      <vt:lpstr>Marcel Duchamp, artiste innovateur? </vt:lpstr>
      <vt:lpstr>Le Ready made</vt:lpstr>
      <vt:lpstr>Marcel Duchamp, artiste innovateur? 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Didier</dc:creator>
  <cp:lastModifiedBy>Didier</cp:lastModifiedBy>
  <cp:revision>62</cp:revision>
  <dcterms:created xsi:type="dcterms:W3CDTF">2014-11-03T21:38:41Z</dcterms:created>
  <dcterms:modified xsi:type="dcterms:W3CDTF">2014-11-05T02:56:22Z</dcterms:modified>
</cp:coreProperties>
</file>